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30"/>
    <p:restoredTop sz="96405"/>
  </p:normalViewPr>
  <p:slideViewPr>
    <p:cSldViewPr snapToGrid="0">
      <p:cViewPr varScale="1">
        <p:scale>
          <a:sx n="186" d="100"/>
          <a:sy n="186" d="100"/>
        </p:scale>
        <p:origin x="2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BB54E-13B5-9173-2412-4D446DF59AAE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94671D-D226-096A-FE75-89517247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9" y="5885161"/>
            <a:ext cx="400404" cy="400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745C55-50F2-7A04-FD7E-5EA9FE4CC553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2D237-7A70-3B52-0E06-58A9F5B73D3D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DBD20-07FD-9D3D-F2D1-6125D89C05E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894AD-F99E-F827-64A9-C344CF4684C9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0D7D3-BB51-9F6B-5057-F79558CE959D}"/>
              </a:ext>
            </a:extLst>
          </p:cNvPr>
          <p:cNvSpPr/>
          <p:nvPr/>
        </p:nvSpPr>
        <p:spPr>
          <a:xfrm>
            <a:off x="-1" y="0"/>
            <a:ext cx="1124712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315F1-5E31-3281-96F8-B6DE4615E28B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98193-E06B-98D0-545E-A3A25BAAA126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Out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C485A1-961D-F026-B971-FB944F293183}"/>
              </a:ext>
            </a:extLst>
          </p:cNvPr>
          <p:cNvGrpSpPr/>
          <p:nvPr/>
        </p:nvGrpSpPr>
        <p:grpSpPr>
          <a:xfrm>
            <a:off x="4812249" y="2034676"/>
            <a:ext cx="1651934" cy="1648520"/>
            <a:chOff x="4812249" y="5039616"/>
            <a:chExt cx="1651934" cy="1648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032969-58F4-4DC4-A427-E9B7057925FF}"/>
                </a:ext>
              </a:extLst>
            </p:cNvPr>
            <p:cNvGrpSpPr/>
            <p:nvPr/>
          </p:nvGrpSpPr>
          <p:grpSpPr>
            <a:xfrm>
              <a:off x="4812249" y="5039616"/>
              <a:ext cx="1651934" cy="1648520"/>
              <a:chOff x="4054816" y="2562515"/>
              <a:chExt cx="1651934" cy="1648520"/>
            </a:xfrm>
          </p:grpSpPr>
          <p:sp>
            <p:nvSpPr>
              <p:cNvPr id="43" name="Oval 197">
                <a:extLst>
                  <a:ext uri="{FF2B5EF4-FFF2-40B4-BE49-F238E27FC236}">
                    <a16:creationId xmlns:a16="http://schemas.microsoft.com/office/drawing/2014/main" id="{44ECA8DD-9286-9882-3F3D-ED2D9586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198">
                <a:extLst>
                  <a:ext uri="{FF2B5EF4-FFF2-40B4-BE49-F238E27FC236}">
                    <a16:creationId xmlns:a16="http://schemas.microsoft.com/office/drawing/2014/main" id="{B3639FFF-7B56-22FD-59CC-0F19B519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3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Freeform 6"/>
            <p:cNvSpPr>
              <a:spLocks noChangeAspect="1" noEditPoints="1"/>
            </p:cNvSpPr>
            <p:nvPr/>
          </p:nvSpPr>
          <p:spPr bwMode="auto">
            <a:xfrm>
              <a:off x="5290744" y="5500793"/>
              <a:ext cx="694944" cy="693725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04453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36282C-7080-07E2-E283-F5F30325F592}"/>
              </a:ext>
            </a:extLst>
          </p:cNvPr>
          <p:cNvGrpSpPr/>
          <p:nvPr/>
        </p:nvGrpSpPr>
        <p:grpSpPr>
          <a:xfrm>
            <a:off x="7771617" y="1628435"/>
            <a:ext cx="1005840" cy="1005840"/>
            <a:chOff x="7771617" y="1628435"/>
            <a:chExt cx="1005840" cy="1005840"/>
          </a:xfrm>
        </p:grpSpPr>
        <p:sp>
          <p:nvSpPr>
            <p:cNvPr id="59" name="Block Arc 58"/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81278C-0D97-9EAB-EAA2-DF3494AC3B3B}"/>
              </a:ext>
            </a:extLst>
          </p:cNvPr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7" name="Oval 197">
              <a:extLst>
                <a:ext uri="{FF2B5EF4-FFF2-40B4-BE49-F238E27FC236}">
                  <a16:creationId xmlns:a16="http://schemas.microsoft.com/office/drawing/2014/main" id="{C62708BB-79F9-6759-A099-3BE603A4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198">
              <a:extLst>
                <a:ext uri="{FF2B5EF4-FFF2-40B4-BE49-F238E27FC236}">
                  <a16:creationId xmlns:a16="http://schemas.microsoft.com/office/drawing/2014/main" id="{ED9C98AD-BC0D-BF30-7AF7-62E465C6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30CC1DD-E85F-52A3-E0BE-7606BF2DA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C41781-44A4-B09A-17F1-E263797F8BE8}"/>
              </a:ext>
            </a:extLst>
          </p:cNvPr>
          <p:cNvSpPr txBox="1"/>
          <p:nvPr/>
        </p:nvSpPr>
        <p:spPr>
          <a:xfrm>
            <a:off x="3974128" y="4873858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Baseline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508CA-73C4-769F-96A3-6910264E5FE3}"/>
              </a:ext>
            </a:extLst>
          </p:cNvPr>
          <p:cNvSpPr txBox="1"/>
          <p:nvPr/>
        </p:nvSpPr>
        <p:spPr>
          <a:xfrm>
            <a:off x="5924215" y="434161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LDA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89F4F8-B6AF-2D36-2E55-1AAA08BA129D}"/>
              </a:ext>
            </a:extLst>
          </p:cNvPr>
          <p:cNvSpPr txBox="1"/>
          <p:nvPr/>
        </p:nvSpPr>
        <p:spPr>
          <a:xfrm>
            <a:off x="4945556" y="157435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SVC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6109357-D1E0-4915-495F-7A008263DEF5}"/>
              </a:ext>
            </a:extLst>
          </p:cNvPr>
          <p:cNvGrpSpPr/>
          <p:nvPr/>
        </p:nvGrpSpPr>
        <p:grpSpPr>
          <a:xfrm>
            <a:off x="7771617" y="3325307"/>
            <a:ext cx="1005840" cy="1005840"/>
            <a:chOff x="7771617" y="1628435"/>
            <a:chExt cx="1005840" cy="100584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9E444F73-470F-BE5B-C1B3-B5E42F670262}"/>
                </a:ext>
              </a:extLst>
            </p:cNvPr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32578E2-57A7-8A2E-4C05-A63EEB83EC03}"/>
                </a:ext>
              </a:extLst>
            </p:cNvPr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23BCC64-D8C7-3402-6AEF-898EDD743256}"/>
                  </a:ext>
                </a:extLst>
              </p:cNvPr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DB3D2-59D2-40D3-3BFB-84ED5B78F9FC}"/>
                  </a:ext>
                </a:extLst>
              </p:cNvPr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3504A5-AD61-F34F-DA03-AC8B1885880A}"/>
              </a:ext>
            </a:extLst>
          </p:cNvPr>
          <p:cNvGrpSpPr/>
          <p:nvPr/>
        </p:nvGrpSpPr>
        <p:grpSpPr>
          <a:xfrm>
            <a:off x="7771617" y="5017139"/>
            <a:ext cx="1005840" cy="1005840"/>
            <a:chOff x="8914458" y="5022179"/>
            <a:chExt cx="1005840" cy="1005840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61018331-28CC-2B1C-FD10-DCA7DB495FA7}"/>
                </a:ext>
              </a:extLst>
            </p:cNvPr>
            <p:cNvSpPr/>
            <p:nvPr/>
          </p:nvSpPr>
          <p:spPr>
            <a:xfrm flipV="1">
              <a:off x="8914458" y="5022179"/>
              <a:ext cx="1005840" cy="1005840"/>
            </a:xfrm>
            <a:prstGeom prst="blockArc">
              <a:avLst>
                <a:gd name="adj1" fmla="val 16605570"/>
                <a:gd name="adj2" fmla="val 5355486"/>
                <a:gd name="adj3" fmla="val 2112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5368353-AEA8-AD5E-FB04-E7C02461D862}"/>
                </a:ext>
              </a:extLst>
            </p:cNvPr>
            <p:cNvGrpSpPr/>
            <p:nvPr/>
          </p:nvGrpSpPr>
          <p:grpSpPr>
            <a:xfrm>
              <a:off x="9094072" y="5201793"/>
              <a:ext cx="646611" cy="646611"/>
              <a:chOff x="7951231" y="4967010"/>
              <a:chExt cx="646611" cy="64661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0A23050-3C14-FD02-B73D-A08A6C8CEE74}"/>
                  </a:ext>
                </a:extLst>
              </p:cNvPr>
              <p:cNvSpPr/>
              <p:nvPr/>
            </p:nvSpPr>
            <p:spPr>
              <a:xfrm>
                <a:off x="7951231" y="4967010"/>
                <a:ext cx="646611" cy="6466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85D15EF-4E80-2A5B-49EF-C9E0CF1485BA}"/>
                  </a:ext>
                </a:extLst>
              </p:cNvPr>
              <p:cNvSpPr/>
              <p:nvPr/>
            </p:nvSpPr>
            <p:spPr>
              <a:xfrm>
                <a:off x="8009881" y="5105650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48%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A52BB8B8-3B4E-C394-7E89-F968B443172C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47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678F69-D0E3-31F1-EBCF-236AA7BC7ACF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FDF96-F448-E72A-1F66-742FF65A3AF5}"/>
              </a:ext>
            </a:extLst>
          </p:cNvPr>
          <p:cNvGrpSpPr/>
          <p:nvPr/>
        </p:nvGrpSpPr>
        <p:grpSpPr>
          <a:xfrm>
            <a:off x="2674559" y="5826536"/>
            <a:ext cx="1963903" cy="459029"/>
            <a:chOff x="2674559" y="5826536"/>
            <a:chExt cx="1963903" cy="4590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C5D344-CB8C-EEBE-D641-F6EBDDF3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4559" y="5885161"/>
              <a:ext cx="400404" cy="400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34167-1859-03F2-1AB5-CF338C887B02}"/>
                </a:ext>
              </a:extLst>
            </p:cNvPr>
            <p:cNvSpPr txBox="1"/>
            <p:nvPr/>
          </p:nvSpPr>
          <p:spPr>
            <a:xfrm>
              <a:off x="2957809" y="5826536"/>
              <a:ext cx="168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vaderSentiment</a:t>
              </a:r>
              <a:endParaRPr lang="en-US" dirty="0"/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FF67E4-7CA9-D350-7930-EEFB05DC69A1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505</Words>
  <Application>Microsoft Macintosh PowerPoint</Application>
  <PresentationFormat>Widescreen</PresentationFormat>
  <Paragraphs>98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49</cp:revision>
  <dcterms:created xsi:type="dcterms:W3CDTF">2023-09-29T14:56:56Z</dcterms:created>
  <dcterms:modified xsi:type="dcterms:W3CDTF">2023-10-05T05:43:00Z</dcterms:modified>
</cp:coreProperties>
</file>